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27/02/2019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31_Tenerife/Docs/S2-1902104.zip" TargetMode="External"/><Relationship Id="rId7" Type="http://schemas.openxmlformats.org/officeDocument/2006/relationships/hyperlink" Target="http://www.3gpp.org/ftp/tsg_sa/WG2_Arch/TSGS2_131_Tenerife/Docs/S2-1902142.zip" TargetMode="External"/><Relationship Id="rId2" Type="http://schemas.openxmlformats.org/officeDocument/2006/relationships/hyperlink" Target="http://www.3gpp.org/ftp/tsg_sa/WG2_Arch/TSGS2_131_Tenerife/Docs/S2-190210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2_Arch/TSGS2_131_Tenerife/Docs/S2-1901815.zip" TargetMode="External"/><Relationship Id="rId5" Type="http://schemas.openxmlformats.org/officeDocument/2006/relationships/hyperlink" Target="http://www.3gpp.org/ftp/tsg_sa/WG2_Arch/TSGS2_131_Tenerife/Docs/S2-1901997.zip" TargetMode="External"/><Relationship Id="rId4" Type="http://schemas.openxmlformats.org/officeDocument/2006/relationships/hyperlink" Target="http://www.3gpp.org/ftp/tsg_sa/WG2_Arch/TSGS2_131_Tenerife/Docs/S2-190150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Vertical_LAN</a:t>
            </a:r>
            <a:br>
              <a:rPr lang="fr-FR" dirty="0"/>
            </a:br>
            <a:r>
              <a:rPr lang="fr-FR" dirty="0"/>
              <a:t>5GLAN show of hands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Devaki Chandramouli (Nokia)</a:t>
            </a:r>
          </a:p>
          <a:p>
            <a:r>
              <a:rPr lang="fr-FR" dirty="0"/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DNN – 5GLAN group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78935"/>
          </a:xfrm>
        </p:spPr>
        <p:txBody>
          <a:bodyPr>
            <a:normAutofit/>
          </a:bodyPr>
          <a:lstStyle/>
          <a:p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1:1 mapping?</a:t>
            </a:r>
          </a:p>
          <a:p>
            <a:pPr marL="457200" lvl="1" indent="0">
              <a:buNone/>
            </a:pPr>
            <a:r>
              <a:rPr lang="fr-FR" dirty="0" err="1"/>
              <a:t>Related</a:t>
            </a:r>
            <a:r>
              <a:rPr lang="fr-FR" dirty="0"/>
              <a:t> </a:t>
            </a:r>
            <a:r>
              <a:rPr lang="fr-FR" dirty="0" err="1"/>
              <a:t>proposals</a:t>
            </a:r>
            <a:r>
              <a:rPr lang="fr-FR" dirty="0"/>
              <a:t> in:</a:t>
            </a:r>
            <a:endParaRPr lang="en-GB" dirty="0"/>
          </a:p>
          <a:p>
            <a:pPr lvl="1"/>
            <a:r>
              <a:rPr lang="en-GB" u="sng" dirty="0">
                <a:hlinkClick r:id="rId2"/>
              </a:rPr>
              <a:t>S2-1902103</a:t>
            </a:r>
            <a:r>
              <a:rPr lang="en-GB" dirty="0"/>
              <a:t> (Ericsson, Qualcomm, Nokia, related CR in </a:t>
            </a:r>
            <a:r>
              <a:rPr lang="en-GB" u="sng" dirty="0">
                <a:hlinkClick r:id="rId3"/>
              </a:rPr>
              <a:t>S2-1902104</a:t>
            </a:r>
            <a:r>
              <a:rPr lang="en-GB" dirty="0"/>
              <a:t>)</a:t>
            </a:r>
          </a:p>
          <a:p>
            <a:pPr lvl="1"/>
            <a:r>
              <a:rPr lang="en-GB" u="sng">
                <a:hlinkClick r:id="rId4"/>
              </a:rPr>
              <a:t>S2-1901502</a:t>
            </a:r>
            <a:r>
              <a:rPr lang="en-GB"/>
              <a:t> </a:t>
            </a:r>
            <a:r>
              <a:rPr lang="en-GB" dirty="0"/>
              <a:t>(KDDI, </a:t>
            </a:r>
            <a:r>
              <a:rPr lang="en-GB" dirty="0" err="1"/>
              <a:t>Sandvine</a:t>
            </a:r>
            <a:r>
              <a:rPr lang="en-GB" dirty="0"/>
              <a:t>, KPN)</a:t>
            </a:r>
          </a:p>
          <a:p>
            <a:pPr lvl="1"/>
            <a:r>
              <a:rPr lang="en-GB" u="sng" dirty="0">
                <a:hlinkClick r:id="rId5"/>
              </a:rPr>
              <a:t>S2-1901997</a:t>
            </a:r>
            <a:r>
              <a:rPr lang="en-GB" dirty="0"/>
              <a:t> (ZTE)</a:t>
            </a:r>
          </a:p>
          <a:p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1:N mapping?</a:t>
            </a:r>
          </a:p>
          <a:p>
            <a:pPr marL="457200" lvl="1" indent="0">
              <a:buNone/>
            </a:pPr>
            <a:r>
              <a:rPr lang="fr-FR" dirty="0" err="1"/>
              <a:t>Related</a:t>
            </a:r>
            <a:r>
              <a:rPr lang="fr-FR" dirty="0"/>
              <a:t> </a:t>
            </a:r>
            <a:r>
              <a:rPr lang="fr-FR" dirty="0" err="1"/>
              <a:t>proposals</a:t>
            </a:r>
            <a:r>
              <a:rPr lang="fr-FR" dirty="0"/>
              <a:t> in:</a:t>
            </a:r>
            <a:endParaRPr lang="en-GB" u="sng" dirty="0">
              <a:hlinkClick r:id="rId6"/>
            </a:endParaRPr>
          </a:p>
          <a:p>
            <a:pPr lvl="1"/>
            <a:r>
              <a:rPr lang="en-GB" u="sng" dirty="0">
                <a:hlinkClick r:id="rId6"/>
              </a:rPr>
              <a:t>S2-1901815</a:t>
            </a:r>
            <a:r>
              <a:rPr lang="en-GB" dirty="0"/>
              <a:t> (China Mobile, related CR in </a:t>
            </a:r>
            <a:r>
              <a:rPr lang="en-GB" u="sng" dirty="0">
                <a:hlinkClick r:id="rId7"/>
              </a:rPr>
              <a:t>S2-1902142</a:t>
            </a:r>
            <a:r>
              <a:rPr lang="en-GB" dirty="0"/>
              <a:t>)</a:t>
            </a:r>
            <a:endParaRPr lang="fr-FR" dirty="0"/>
          </a:p>
          <a:p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B8499D-D5C3-43A7-9DC9-1F99ED10E180}"/>
              </a:ext>
            </a:extLst>
          </p:cNvPr>
          <p:cNvSpPr/>
          <p:nvPr/>
        </p:nvSpPr>
        <p:spPr>
          <a:xfrm>
            <a:off x="838200" y="5689600"/>
            <a:ext cx="10175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Working assumption: No UE/NAS impact</a:t>
            </a:r>
          </a:p>
        </p:txBody>
      </p:sp>
    </p:spTree>
    <p:extLst>
      <p:ext uri="{BB962C8B-B14F-4D97-AF65-F5344CB8AC3E}">
        <p14:creationId xmlns:p14="http://schemas.microsoft.com/office/powerpoint/2010/main" val="364380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79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Vertical_LAN 5GLAN show of hands</vt:lpstr>
      <vt:lpstr>DNN – 5GLAN group mapping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Devaki Chandramouli</cp:lastModifiedBy>
  <cp:revision>45</cp:revision>
  <dcterms:created xsi:type="dcterms:W3CDTF">2019-02-25T13:22:18Z</dcterms:created>
  <dcterms:modified xsi:type="dcterms:W3CDTF">2019-02-27T23:24:31Z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(2)5hn9lsRoTY4tCby6sfEMC2xq3n7fonrRPwWzkgpSz6+M0hyMDE7aNQph6o5o7JQ2f3ec4Fw0
nTIAFxs+c+Oe9IhsMK2HkPxzIqBt6jnh8B4QNI/shrLB8I0wdWQk7cxdrUAqyeqcyEuWRF4u
QatsfXyBRBwGljJepiu5FcP1MApeNFhYRSnTGYx1N+3adi3RfvgUQ+4c17Xa1ttIrqrXpMWQ
kWM9dd5WbyziKtfbf1</vt:lpwstr>
  </property>
  <property fmtid="{D5CDD505-2E9C-101B-9397-08002B2CF9AE}" pid="3" name="_2015_ms_pID_7253431">
    <vt:lpwstr>O46Nv6S4LSc1xJZNMyETxBmUtcYEylHsaku1ua+BElblCou6u7ycoA
3Sts6U/VxNmWjE3c6Qb3PwPCb8FX1uqgA5TrcIq/pAEswDmk3bEQRqdRya1uw9EyqOCzQjdA
rRyfSQLn36f5nhgwcHbrI+R/xzajed4lAnA6hwEdLkD3ng/mOL2POPgYSLf3s+zvBrkhVIEo
EsvmXa05iZoCNdR7</vt:lpwstr>
  </property>
  <property fmtid="{D5CDD505-2E9C-101B-9397-08002B2CF9AE}" pid="4" name="NSCPROP_SA">
    <vt:lpwstr>C:\mySingle\TEMP\S2-1902721-5GLAN-ShowOfHands(2).pptx</vt:lpwstr>
  </property>
</Properties>
</file>